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8" r:id="rId4"/>
    <p:sldId id="272" r:id="rId5"/>
    <p:sldId id="263" r:id="rId6"/>
    <p:sldId id="273" r:id="rId7"/>
    <p:sldId id="270" r:id="rId8"/>
    <p:sldId id="276" r:id="rId9"/>
    <p:sldId id="274" r:id="rId10"/>
    <p:sldId id="275" r:id="rId11"/>
    <p:sldId id="258" r:id="rId12"/>
    <p:sldId id="257" r:id="rId13"/>
    <p:sldId id="261" r:id="rId14"/>
    <p:sldId id="264" r:id="rId15"/>
    <p:sldId id="259" r:id="rId16"/>
    <p:sldId id="265" r:id="rId17"/>
    <p:sldId id="266" r:id="rId18"/>
    <p:sldId id="260" r:id="rId19"/>
    <p:sldId id="267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30T18:54:22.70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2173 445,'-12'-20,"0"0,-1 1,-1 0,-1 1,-10-10,-26-21,-11-6,57 51,-31-26,-1 2,-20-10,47 33,0 0,0 0,-1 1,1 1,-1 0,-3 0,-45-15,27 5,-1 1,-1 2,0 1,-25-2,4 4,-1 2,-34 2,-17 2,-222 4,271 1,1 2,-24 7,55-7,-1 1,1 1,0 1,1 1,0 1,-6 5,19-8,0 1,1 0,0 0,-10 11,-29 25,34-32,1 1,-1 0,2 1,0 1,1 0,-61 88,32-44,29-42,1 1,0 0,1 0,1 1,1 1,1 0,1 0,-3 13,-15 73,11-55,3 1,1 1,0 35,6 45,8 79,-1-192,0-1,1 0,1 0,0 0,7 13,15 31,4 1,12 28,37 100,106 236,-164-387,2 0,2-2,15 16,94 110,-44-59,70 104,56 68,-186-245,1-2,2-2,1-1,1-2,1-1,25 12,4-3,1-2,2-3,43 11,-53-24,1-2,0-2,1-4,47 2,247-5,-293-6,157-8,-173 3,1-2,-1-1,29-11,-61 15,0-2,-1 0,0-1,0 0,0-1,3-4,11-5,-8 6,1 2,1 0,-1 1,16-3,30-13,22-11,13-5,10-12,-99 45,0-1,0 0,-1-1,-1 0,2-2,27-22,-5 10,26-13,-23 15,23-18,34-22,-63 42,-1 0,-1-2,22-20,2-9,-2-2,-2-2,7-15,26-51,-72 107,-1-1,-1 0,0 0,-1-1,-1 0,0 0,-1-1,3-13,2-20,-3 0,-1-12,-1 16,0 3,-2 1,-2-1,-5-42,2 67,0 0,-2 0,0 0,-1 1,0 0,-1 0,-1 0,-1 0,0 1,-1 0,-2 0,-34-54,32 46,-2 0,0 2,-2 0,-16-16,10 12,0 0,1-2,-12-19,0 0,-15-12,16 19,-23-35,26 32,-2 1,-2 2,-2 2,-9-6,-10-3,33 28,1 0,-2-3,-91-86,79 76,22 21,0 0,-1 1,0 0,-11-4,10 6,0-2,1 0,0 0,-4-5,-36-31,16 13,0-2,-9-13,7 3,-2 2,-1 2,-26-16,30 25,2-2,-23-27,26 26,9 8,10 10,0 0,-1 2,0-1,-1 2,-1 0,0 2,-1 0,-6-3,-33-12,30 12,-1 1,0 2,-1 1,-26-6,-14 5,0 3,-27 2,-141 4,233 2,-15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30T18:54:27.44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0,'10'1,"-1"0,1 0,0 1,-1 0,0 1,1 0,-1 0,0 1,-1 1,1-1,23 14,-2 2,3 3,20 13,-32-21,0 1,-1 1,18 18,20 18,-41-39,0 1,-2 0,1 1,-2 1,1 2,-7-9,1 0,0 0,1-1,6 5,21 21,8 17,-18-19,21 17,-36-37,0 0,-1 0,0 2,1 2,0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30T18:54:31.72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30T18:54:36.42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4B13D-0A05-4D72-9F36-9C053F26D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FC2B8C-CF8E-46E7-B16A-FFC0963C0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7B87D-56A9-4538-BCEE-5232233DE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F3E8-2B7C-4BB1-8AF6-F3E2B890ED9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D83A3-F1E6-4A1C-8B5E-4E4C597DC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94789-1089-489F-BCEE-CBDEDF06E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3A00E-614F-4181-9690-B75045E67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0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FF316-B9CA-43EC-9481-3BF3B68B7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7717AB-C8BE-4C6C-9F4B-838BA1881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352B7-B732-4EB4-9008-8E1470102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F3E8-2B7C-4BB1-8AF6-F3E2B890ED9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1E65C-2B25-495B-8A00-D56718731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7739C-D290-477A-AFDA-919C2C8C9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3A00E-614F-4181-9690-B75045E67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04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28D36-5B4D-44BF-90CF-AB2F9BF973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25AD9-67FA-47FF-BC65-DD56E451C9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637E7-401A-4800-B230-887295BD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F3E8-2B7C-4BB1-8AF6-F3E2B890ED9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C1E7C-0471-4B6B-B273-2C69453DC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55AC3-6A5F-4A80-A11A-8DD2FD667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3A00E-614F-4181-9690-B75045E67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56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25381-CE8C-4108-BE58-9F7F4D9FE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3F92B-FE28-4AA8-BB72-2884A3BF9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DA839-882F-463C-B5AF-D9A7C484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F3E8-2B7C-4BB1-8AF6-F3E2B890ED9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B809F-82DB-473A-81BE-37EED911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9ECC3-0DB3-4F7E-A794-3A8D6271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3A00E-614F-4181-9690-B75045E67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1A2EE-4B8A-40F7-AED5-4D83E627A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3FE4F-432A-4448-A440-E2E62B437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59011-4199-4DA1-945B-FAA1B352B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F3E8-2B7C-4BB1-8AF6-F3E2B890ED9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F43D1-8204-49C6-A9F5-028A2156C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4AE44-8ED0-4068-8036-F525A8026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3A00E-614F-4181-9690-B75045E67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75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3D567-5036-4A06-A1B9-4F6867793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67716-58F7-48A0-ABD0-7AD561BE3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E67B38-D113-4B43-BBDB-1A72332B8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E6352-25CF-4E48-94BF-C13AAF4D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F3E8-2B7C-4BB1-8AF6-F3E2B890ED9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854BB3-8077-4691-96B1-345D74857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68342-13C9-4B76-93A4-3EE5E5391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3A00E-614F-4181-9690-B75045E67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10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AC92B-69D5-4978-98F8-869EF9330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A261A-CAB8-4B3A-9AC4-BC2FB1A9C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8C9EDD-F5F5-4ECB-89D8-096304CDB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F11913-F173-42DC-98AB-B2E06EA0B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3C2B2-974A-47C3-9D9B-E52F13D18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364CEC-AAC2-4D5B-99FF-8F7D31FEC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F3E8-2B7C-4BB1-8AF6-F3E2B890ED9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B1E2B-0A5E-4245-BFB4-64319EB23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40A5E3-C833-4E69-8102-CFE30B19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3A00E-614F-4181-9690-B75045E67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45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DC778-1AC4-48C2-BAAC-62C6B78E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ABDE0E-BBA3-48F6-B3A2-7DFDCDE91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F3E8-2B7C-4BB1-8AF6-F3E2B890ED9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8EF3F-350C-4E74-B6D8-FC06E799A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CC45A-6086-473A-871E-CE360222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3A00E-614F-4181-9690-B75045E67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8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97303F-4757-4E6F-A2D5-8CA53CEED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F3E8-2B7C-4BB1-8AF6-F3E2B890ED9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11F287-E5C7-47D8-B7F7-F14B9A94E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344B1-3367-4994-B93C-A95027677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3A00E-614F-4181-9690-B75045E67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59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2705B-A844-4D14-9C1F-50B9F74D6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93BEC-48FF-44BA-BB91-47D47311D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8F13E-FBF7-4821-BA33-5BCE1A258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3D02E-F68A-4CF1-A438-C27FA27A9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F3E8-2B7C-4BB1-8AF6-F3E2B890ED9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579BC-1B45-417F-B5AC-C308903F5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6E334-C7C2-4093-A780-492BB059E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3A00E-614F-4181-9690-B75045E67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03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D92E7-6672-4E4A-9602-2A7C11FC8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8F9234-4662-424C-B15D-7F8D5C4AE4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8482A6-7C11-4D70-A50F-FF1C7056E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A6DBB-AC6F-44FC-B8D3-F28B30FB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F3E8-2B7C-4BB1-8AF6-F3E2B890ED9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38C1D2-D284-4596-BCF4-D798E177F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A09B6C-A931-4485-BAED-79EBDC6E7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3A00E-614F-4181-9690-B75045E67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47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60ABE2-0A52-48E9-8BBA-8B4A5BC8B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0225-B7FE-48F9-BDD3-2B242DD95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0DF57-FC25-425D-8720-B1862131D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5F3E8-2B7C-4BB1-8AF6-F3E2B890ED9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86D10-8EEA-4385-BB92-FC3679867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389E9-4BB0-4C92-B43F-4B19CA70B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3A00E-614F-4181-9690-B75045E67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1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en.m.wikipedia.org/wiki/Clog_(British)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jpg"/><Relationship Id="rId5" Type="http://schemas.openxmlformats.org/officeDocument/2006/relationships/hyperlink" Target="http://www.flickr.com/photos/anguskirk/3497278374/" TargetMode="External"/><Relationship Id="rId10" Type="http://schemas.openxmlformats.org/officeDocument/2006/relationships/image" Target="../media/image2.png"/><Relationship Id="rId4" Type="http://schemas.openxmlformats.org/officeDocument/2006/relationships/image" Target="../media/image16.jpg"/><Relationship Id="rId9" Type="http://schemas.openxmlformats.org/officeDocument/2006/relationships/hyperlink" Target="https://creativecommons.org/licenses/by-nc-nd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mulier-fortis.blogspot.com/2012/03/happy-feast-day.html" TargetMode="Externa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reluctantrebel.blogspot.com/2012/04/ode-to-dogwood-cornus-florida.html" TargetMode="External"/><Relationship Id="rId12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JPG"/><Relationship Id="rId11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www.gardenality.com/Plants/2333/Trees/Pink-Dogwood.html" TargetMode="External"/><Relationship Id="rId10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21.jpg"/><Relationship Id="rId9" Type="http://schemas.openxmlformats.org/officeDocument/2006/relationships/hyperlink" Target="http://www.gardenality.com/ImageViewer/?id=2928&amp;IUID=3&amp;RID=22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elzo-meridianos.blogspot.com/2012/11/la-pelicula-favorita-de-elvis-presley.html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6.jpeg"/><Relationship Id="rId5" Type="http://schemas.openxmlformats.org/officeDocument/2006/relationships/hyperlink" Target="http://ocontornodasombra.blogspot.com/2015/01/elvis-presley-faria-80-anos-hoje.html" TargetMode="External"/><Relationship Id="rId10" Type="http://schemas.openxmlformats.org/officeDocument/2006/relationships/image" Target="../media/image2.png"/><Relationship Id="rId4" Type="http://schemas.openxmlformats.org/officeDocument/2006/relationships/image" Target="../media/image25.jpg"/><Relationship Id="rId9" Type="http://schemas.openxmlformats.org/officeDocument/2006/relationships/hyperlink" Target="https://creativecommons.org/licenses/by-nc-nd/3.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Graceland" TargetMode="Externa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hyperlink" Target="https://en.wikipedia.org/wiki/Flag_of_Tennessee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flickr.com/photos/blueridgekitties/7158830805/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hyperlink" Target="https://en.wikipedia.org/wiki/Great_Appalachian_Valley" TargetMode="External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hyperlink" Target="https://creativecommons.org/licenses/by-nc-sa/3.0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flickr.com/photos/mmwm/4671685645" TargetMode="External"/><Relationship Id="rId12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11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Liriodendron_tulipifera" TargetMode="External"/><Relationship Id="rId10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7.jpg"/><Relationship Id="rId9" Type="http://schemas.openxmlformats.org/officeDocument/2006/relationships/hyperlink" Target="http://www.flickr.com/photos/mappix/373624928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customXml" Target="../ink/ink4.xml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1.xml"/><Relationship Id="rId12" Type="http://schemas.openxmlformats.org/officeDocument/2006/relationships/image" Target="../media/image13.png"/><Relationship Id="rId17" Type="http://schemas.openxmlformats.org/officeDocument/2006/relationships/image" Target="../media/image2.png"/><Relationship Id="rId2" Type="http://schemas.openxmlformats.org/officeDocument/2006/relationships/audio" Target="../media/media6.m4a"/><Relationship Id="rId16" Type="http://schemas.openxmlformats.org/officeDocument/2006/relationships/hyperlink" Target="https://creativecommons.org/licenses/by-nc/3.0/" TargetMode="External"/><Relationship Id="rId1" Type="http://schemas.microsoft.com/office/2007/relationships/media" Target="../media/media6.m4a"/><Relationship Id="rId6" Type="http://schemas.openxmlformats.org/officeDocument/2006/relationships/hyperlink" Target="https://creativecommons.org/licenses/by-sa/3.0/" TargetMode="External"/><Relationship Id="rId11" Type="http://schemas.openxmlformats.org/officeDocument/2006/relationships/customXml" Target="../ink/ink3.xml"/><Relationship Id="rId5" Type="http://schemas.openxmlformats.org/officeDocument/2006/relationships/hyperlink" Target="https://en.wikipedia.org/wiki/Nottely_River" TargetMode="External"/><Relationship Id="rId15" Type="http://schemas.openxmlformats.org/officeDocument/2006/relationships/hyperlink" Target="http://flickr.com/photos/technike/188874959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customXml" Target="../ink/ink2.xml"/><Relationship Id="rId1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wikidata.org/wiki/Q812917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jpg"/><Relationship Id="rId5" Type="http://schemas.openxmlformats.org/officeDocument/2006/relationships/hyperlink" Target="https://en.wikipedia.org/wiki/St._Louis_Blues_(song)" TargetMode="External"/><Relationship Id="rId4" Type="http://schemas.openxmlformats.org/officeDocument/2006/relationships/image" Target="../media/image13.jp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1DF1-8499-4D3E-B2BA-6575B9BA3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91090"/>
            <a:ext cx="10515599" cy="932688"/>
          </a:xfrm>
        </p:spPr>
        <p:txBody>
          <a:bodyPr>
            <a:normAutofit/>
          </a:bodyPr>
          <a:lstStyle/>
          <a:p>
            <a:endParaRPr lang="en-US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8B2915-D1F0-44E7-AB05-78043D882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335726"/>
            <a:ext cx="10515599" cy="420624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5" name="Picture 4" descr="A picture containing text, book, sitting, paper&#10;&#10;Description automatically generated">
            <a:extLst>
              <a:ext uri="{FF2B5EF4-FFF2-40B4-BE49-F238E27FC236}">
                <a16:creationId xmlns:a16="http://schemas.microsoft.com/office/drawing/2014/main" id="{571B1C18-A367-46F7-84C9-896E9C7FBE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5773"/>
          <a:stretch/>
        </p:blipFill>
        <p:spPr>
          <a:xfrm>
            <a:off x="3190471" y="425526"/>
            <a:ext cx="5411006" cy="444074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7808E43-B43E-4ED0-AE84-B039BE2D5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1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42"/>
    </mc:Choice>
    <mc:Fallback xmlns="">
      <p:transition spd="slow" advTm="39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F4FB2-5D2A-4570-901B-32F80CA1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62272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Clogging</a:t>
            </a:r>
          </a:p>
        </p:txBody>
      </p:sp>
      <p:pic>
        <p:nvPicPr>
          <p:cNvPr id="8" name="Picture 7" descr="A group of people walking in front of a crowd&#10;&#10;Description automatically generated">
            <a:extLst>
              <a:ext uri="{FF2B5EF4-FFF2-40B4-BE49-F238E27FC236}">
                <a16:creationId xmlns:a16="http://schemas.microsoft.com/office/drawing/2014/main" id="{27CC029B-C988-4BF3-B78F-80D75698D0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0237" r="15829" b="1"/>
          <a:stretch/>
        </p:blipFill>
        <p:spPr>
          <a:xfrm>
            <a:off x="20" y="10"/>
            <a:ext cx="5988656" cy="4292947"/>
          </a:xfrm>
          <a:prstGeom prst="rect">
            <a:avLst/>
          </a:prstGeom>
        </p:spPr>
      </p:pic>
      <p:pic>
        <p:nvPicPr>
          <p:cNvPr id="5" name="Content Placeholder 4" descr="A pair of shoes&#10;&#10;Description automatically generated">
            <a:extLst>
              <a:ext uri="{FF2B5EF4-FFF2-40B4-BE49-F238E27FC236}">
                <a16:creationId xmlns:a16="http://schemas.microsoft.com/office/drawing/2014/main" id="{66534CE1-9314-4103-A4C0-FD41641B2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6684" r="197" b="-3"/>
          <a:stretch/>
        </p:blipFill>
        <p:spPr>
          <a:xfrm>
            <a:off x="6203323" y="10"/>
            <a:ext cx="5988677" cy="42929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A968D8-3A77-4579-BA21-475135281273}"/>
              </a:ext>
            </a:extLst>
          </p:cNvPr>
          <p:cNvSpPr txBox="1"/>
          <p:nvPr/>
        </p:nvSpPr>
        <p:spPr>
          <a:xfrm>
            <a:off x="9884958" y="4092902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 tooltip="http://en.m.wikipedia.org/wiki/Clog_(British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063036-8A19-4732-AE41-2C048E0A4963}"/>
              </a:ext>
            </a:extLst>
          </p:cNvPr>
          <p:cNvSpPr txBox="1"/>
          <p:nvPr/>
        </p:nvSpPr>
        <p:spPr>
          <a:xfrm>
            <a:off x="3529349" y="4092902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www.flickr.com/photos/anguskirk/349727837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6D27684-68D6-4D8F-A3B9-47250B038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9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76"/>
    </mc:Choice>
    <mc:Fallback xmlns="">
      <p:transition spd="slow" advTm="42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84E531E7-864F-4358-8DB9-455AF2B17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175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BEBE730-959E-458E-A0A2-47A1B3536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9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6"/>
    </mc:Choice>
    <mc:Fallback xmlns="">
      <p:transition spd="slow" advTm="14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224FC9A2-EC7E-45A4-BCB6-FE47CA717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3" b="130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D946E5-DBB2-4A62-9E00-9F8F4ABAD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0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1"/>
    </mc:Choice>
    <mc:Fallback xmlns="">
      <p:transition spd="slow" advTm="9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B9ECE-EF70-4196-9B02-B4D65358C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Daffodils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lose up of a flower&#10;&#10;Description automatically generated">
            <a:extLst>
              <a:ext uri="{FF2B5EF4-FFF2-40B4-BE49-F238E27FC236}">
                <a16:creationId xmlns:a16="http://schemas.microsoft.com/office/drawing/2014/main" id="{A6D82D28-4F50-4DF7-BB24-826649E4F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2" b="6932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372020-8B70-41C4-80F0-7DF14B094AB6}"/>
              </a:ext>
            </a:extLst>
          </p:cNvPr>
          <p:cNvSpPr txBox="1"/>
          <p:nvPr/>
        </p:nvSpPr>
        <p:spPr>
          <a:xfrm>
            <a:off x="9751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mulier-fortis.blogspot.com/2012/03/happy-feast-da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7D3C362-D027-427B-9F16-B71C860AC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99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584"/>
    </mc:Choice>
    <mc:Fallback xmlns="">
      <p:transition spd="slow" advTm="20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5BB0A-6A08-4036-A1B6-1AA5D8FF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Dogwood Tree</a:t>
            </a:r>
          </a:p>
        </p:txBody>
      </p:sp>
      <p:pic>
        <p:nvPicPr>
          <p:cNvPr id="8" name="Picture 7" descr="A tree with pink flowers in a garden&#10;&#10;Description automatically generated">
            <a:extLst>
              <a:ext uri="{FF2B5EF4-FFF2-40B4-BE49-F238E27FC236}">
                <a16:creationId xmlns:a16="http://schemas.microsoft.com/office/drawing/2014/main" id="{564ED064-7F65-4A02-B540-8EBCF4688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490" r="9629" b="1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14" name="Picture 13" descr="A pink flower on a plant&#10;&#10;Description automatically generated">
            <a:extLst>
              <a:ext uri="{FF2B5EF4-FFF2-40B4-BE49-F238E27FC236}">
                <a16:creationId xmlns:a16="http://schemas.microsoft.com/office/drawing/2014/main" id="{F9C13D09-0552-43ED-B8EA-FB60A07D6E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7917" r="24266" b="-2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5" name="Content Placeholder 4" descr="A large tree in a park&#10;&#10;Description automatically generated">
            <a:extLst>
              <a:ext uri="{FF2B5EF4-FFF2-40B4-BE49-F238E27FC236}">
                <a16:creationId xmlns:a16="http://schemas.microsoft.com/office/drawing/2014/main" id="{E84452AC-3565-4795-A040-28DDF2E64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0550" r="19116" b="1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C863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C12CEB-8078-42EC-9A52-EEE25B343BD5}"/>
              </a:ext>
            </a:extLst>
          </p:cNvPr>
          <p:cNvSpPr txBox="1"/>
          <p:nvPr/>
        </p:nvSpPr>
        <p:spPr>
          <a:xfrm>
            <a:off x="9683086" y="4051434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9" tooltip="http://www.gardenality.com/ImageViewer/?id=2928&amp;IUID=3&amp;RID=2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4E8202-0F95-4A74-BF80-6415B9CFED38}"/>
              </a:ext>
            </a:extLst>
          </p:cNvPr>
          <p:cNvSpPr txBox="1"/>
          <p:nvPr/>
        </p:nvSpPr>
        <p:spPr>
          <a:xfrm>
            <a:off x="1929572" y="4051434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www.gardenality.com/Plants/2333/Trees/Pink-Dogwood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87E77E-7E27-435A-8E8D-C35AF13463E8}"/>
              </a:ext>
            </a:extLst>
          </p:cNvPr>
          <p:cNvSpPr txBox="1"/>
          <p:nvPr/>
        </p:nvSpPr>
        <p:spPr>
          <a:xfrm>
            <a:off x="5533818" y="4051434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 tooltip="http://reluctantrebel.blogspot.com/2012/04/ode-to-dogwood-cornus-florid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1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1803E80-5F6E-4A1E-A032-5C594B460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9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76"/>
    </mc:Choice>
    <mc:Fallback xmlns="">
      <p:transition spd="slow" advTm="14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photo, book&#10;&#10;Description automatically generated">
            <a:extLst>
              <a:ext uri="{FF2B5EF4-FFF2-40B4-BE49-F238E27FC236}">
                <a16:creationId xmlns:a16="http://schemas.microsoft.com/office/drawing/2014/main" id="{1F74F725-AD86-49D7-93CF-B0B3C3987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5" b="23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31D9BB-5A7D-4245-B54A-E6217BBE2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9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4"/>
    </mc:Choice>
    <mc:Fallback xmlns="">
      <p:transition spd="slow" advTm="14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F14F8-CB28-4317-923B-5069D698F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Elvis Presley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player, outdoor, ball, holding&#10;&#10;Description automatically generated">
            <a:extLst>
              <a:ext uri="{FF2B5EF4-FFF2-40B4-BE49-F238E27FC236}">
                <a16:creationId xmlns:a16="http://schemas.microsoft.com/office/drawing/2014/main" id="{C4C46E8F-1DFD-4A30-AF94-213640F81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94434" y="2426818"/>
            <a:ext cx="5330182" cy="399763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6D316E-826A-4A16-962B-4C48A2327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24CE0F-6E53-459B-A471-93D14668BC04}"/>
              </a:ext>
            </a:extLst>
          </p:cNvPr>
          <p:cNvSpPr txBox="1"/>
          <p:nvPr/>
        </p:nvSpPr>
        <p:spPr>
          <a:xfrm>
            <a:off x="9398031" y="6224400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 tooltip="http://elzo-meridianos.blogspot.com/2012/11/la-pelicula-favorita-de-elvis-presle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909255-0A13-44D9-A89B-0FA89F15DB3E}"/>
              </a:ext>
            </a:extLst>
          </p:cNvPr>
          <p:cNvSpPr txBox="1"/>
          <p:nvPr/>
        </p:nvSpPr>
        <p:spPr>
          <a:xfrm>
            <a:off x="3265289" y="6224400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ocontornodasombra.blogspot.com/2015/01/elvis-presley-faria-80-anos-hoj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8AB892E-20B7-47C4-B341-915A9B1C1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3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71"/>
    </mc:Choice>
    <mc:Fallback xmlns="">
      <p:transition spd="slow" advTm="19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brick building with grass in front of a house&#10;&#10;Description automatically generated">
            <a:extLst>
              <a:ext uri="{FF2B5EF4-FFF2-40B4-BE49-F238E27FC236}">
                <a16:creationId xmlns:a16="http://schemas.microsoft.com/office/drawing/2014/main" id="{A927B0CF-1666-41A1-B3B5-FB0BD3A59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9940" b="41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0A6DBB-44E7-4F67-97F7-71A9759BB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Graceland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4F66D98-9886-486C-A2D0-1CDF2A8EE294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en.wikipedia.org/wiki/Gracelan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54278A1-3DD2-4631-8237-40E3A65FC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4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30"/>
    </mc:Choice>
    <mc:Fallback xmlns="">
      <p:transition spd="slow" advTm="39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72377-289E-4F27-83E2-5D9F288E1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red sign on the side of a building&#10;&#10;Description automatically generated">
            <a:extLst>
              <a:ext uri="{FF2B5EF4-FFF2-40B4-BE49-F238E27FC236}">
                <a16:creationId xmlns:a16="http://schemas.microsoft.com/office/drawing/2014/main" id="{13D5B918-F1C1-43E8-88F8-7B446E9E2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748" y="117634"/>
            <a:ext cx="8824172" cy="6618129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BCB868F-9CD6-41A4-901D-B20F9FF9E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8"/>
    </mc:Choice>
    <mc:Fallback xmlns="">
      <p:transition spd="slow" advTm="12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2C74B61A-D7E8-4B05-A256-B2300791D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Tennessee State Flag</a:t>
            </a:r>
          </a:p>
        </p:txBody>
      </p:sp>
      <p:pic>
        <p:nvPicPr>
          <p:cNvPr id="14" name="Content Placeholder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6389DA-F49D-4E0F-B50F-1C62AB44A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69885" y="1825625"/>
            <a:ext cx="7252230" cy="4351338"/>
          </a:xfr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9C396EC-3866-4F76-8B01-FB826635C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D200AD-570C-41C1-A653-79FFC337E46D}"/>
              </a:ext>
            </a:extLst>
          </p:cNvPr>
          <p:cNvSpPr txBox="1"/>
          <p:nvPr/>
        </p:nvSpPr>
        <p:spPr>
          <a:xfrm>
            <a:off x="2149845" y="5664806"/>
            <a:ext cx="72522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en.wikipedia.org/wiki/Flag_of_Tennessee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27846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50"/>
    </mc:Choice>
    <mc:Fallback xmlns="">
      <p:transition spd="slow" advTm="37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995E8B-DB3C-4E23-9186-1613402BF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21E7C5-2080-4549-97AA-9A6688257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54601-8C5B-41C4-8012-BF42AE4E1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DC402C5-77D9-4E58-85B2-94FDC4305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D68ED91-A5B1-47B2-93BF-9A7136A89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E7D0AA1-7663-4AEB-906F-8C1983487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0B5082-766B-4B9B-95AE-8345369B6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6EA71F2-5221-4164-8741-7AFF97E22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53567A6-853B-47EF-8846-22A1C0468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7957B04-C024-4B5F-B7C3-20FAE3F1D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FBFCE4-B693-49EB-9CE1-442033219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FC4225-9683-4D55-8686-FCDDB8BCB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3CC42CD-CAE0-4CF0-B118-067FD44A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3ED46F-B155-4F61-89A2-9811AA0F3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3B7973-20C3-4DB8-B3E0-064793F7A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F30D744-3746-48BB-92A0-20B891DE8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A98486-47BB-4F0C-8378-5BC91DE23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3" r="1" b="20109"/>
          <a:stretch/>
        </p:blipFill>
        <p:spPr>
          <a:xfrm>
            <a:off x="-372056" y="341936"/>
            <a:ext cx="10721907" cy="566351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993EE7D-6C2F-43A3-9C60-0C79DB9E5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88843" y="626533"/>
            <a:ext cx="304800" cy="429768"/>
            <a:chOff x="215328" y="-46937"/>
            <a:chExt cx="304800" cy="277384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F4095D5-6DE8-4CF4-8418-1C6822E16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3CD50F6-3A5C-4547-BD23-ACBD8E391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12E168-78F1-4E05-A8A5-65F2BAF59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315E977-7B29-4DD8-9B9E-C63D97DF3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82E307-B5F1-41FF-AEC9-A02D8064D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3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95"/>
    </mc:Choice>
    <mc:Fallback xmlns="">
      <p:transition spd="slow" advTm="18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46BED-EE72-4597-A1EE-E928BD5E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Work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5316E-F012-4F15-AA0A-759E873B6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Shoulders, Michael, and Bruce Langton. </a:t>
            </a:r>
            <a:r>
              <a:rPr lang="en-US" i="1" dirty="0"/>
              <a:t>V Is for Volunteer: a Tennessee Alphabet</a:t>
            </a:r>
            <a:r>
              <a:rPr lang="en-US" dirty="0"/>
              <a:t>. Thomson/Gale, 2004.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0A3E638-3501-4304-A915-CC46D1924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90"/>
    </mc:Choice>
    <mc:Fallback>
      <p:transition spd="slow" advTm="70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995E8B-DB3C-4E23-9186-1613402BF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21E7C5-2080-4549-97AA-9A6688257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54601-8C5B-41C4-8012-BF42AE4E1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DC402C5-77D9-4E58-85B2-94FDC4305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D68ED91-A5B1-47B2-93BF-9A7136A89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E7D0AA1-7663-4AEB-906F-8C1983487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0B5082-766B-4B9B-95AE-8345369B6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6EA71F2-5221-4164-8741-7AFF97E22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53567A6-853B-47EF-8846-22A1C0468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7957B04-C024-4B5F-B7C3-20FAE3F1D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FBFCE4-B693-49EB-9CE1-442033219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FC4225-9683-4D55-8686-FCDDB8BCB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3CC42CD-CAE0-4CF0-B118-067FD44A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3ED46F-B155-4F61-89A2-9811AA0F3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3B7973-20C3-4DB8-B3E0-064793F7A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F30D744-3746-48BB-92A0-20B891DE8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93C5B3F-F69A-447F-9FAB-06B767FBA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7" r="1" b="22564"/>
          <a:stretch/>
        </p:blipFill>
        <p:spPr>
          <a:xfrm>
            <a:off x="0" y="433126"/>
            <a:ext cx="10721907" cy="566351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993EE7D-6C2F-43A3-9C60-0C79DB9E5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88843" y="626533"/>
            <a:ext cx="304800" cy="429768"/>
            <a:chOff x="215328" y="-46937"/>
            <a:chExt cx="304800" cy="277384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F4095D5-6DE8-4CF4-8418-1C6822E16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3CD50F6-3A5C-4547-BD23-ACBD8E391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12E168-78F1-4E05-A8A5-65F2BAF59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315E977-7B29-4DD8-9B9E-C63D97DF3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07CC93-0D81-4F24-86CE-6D6AA82CD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3"/>
    </mc:Choice>
    <mc:Fallback xmlns="">
      <p:transition spd="slow" advTm="12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38B92-B9F8-45AD-A9FB-B76CFAAD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Appalachian Mountains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B8C17D08-CC74-47CD-9348-B79307479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01499" y="2426818"/>
            <a:ext cx="3916052" cy="399763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1B168717-5D10-429C-9A75-AE58FB528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556423-BF98-408C-9951-32FCCBD5673E}"/>
              </a:ext>
            </a:extLst>
          </p:cNvPr>
          <p:cNvSpPr txBox="1"/>
          <p:nvPr/>
        </p:nvSpPr>
        <p:spPr>
          <a:xfrm>
            <a:off x="2710509" y="6224400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en.wikipedia.org/wiki/Great_Appalachian_Valle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56D375-03F8-4558-832E-C87952A575D0}"/>
              </a:ext>
            </a:extLst>
          </p:cNvPr>
          <p:cNvSpPr txBox="1"/>
          <p:nvPr/>
        </p:nvSpPr>
        <p:spPr>
          <a:xfrm>
            <a:off x="9398031" y="6224400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 tooltip="https://www.flickr.com/photos/blueridgekitties/7158830805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2DD29AB-7C17-4890-A0EB-917F703AF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1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19"/>
    </mc:Choice>
    <mc:Fallback xmlns="">
      <p:transition spd="slow" advTm="41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23B17-98E6-4F0D-82BC-884A84AFC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Tulip Poplar</a:t>
            </a:r>
          </a:p>
        </p:txBody>
      </p:sp>
      <p:pic>
        <p:nvPicPr>
          <p:cNvPr id="11" name="Picture 10" descr="A close up of a flower&#10;&#10;Description automatically generated">
            <a:extLst>
              <a:ext uri="{FF2B5EF4-FFF2-40B4-BE49-F238E27FC236}">
                <a16:creationId xmlns:a16="http://schemas.microsoft.com/office/drawing/2014/main" id="{B3C959AD-FD1F-43C2-BE47-0AF5402728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465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5" name="Content Placeholder 4" descr="A large tree&#10;&#10;Description automatically generated">
            <a:extLst>
              <a:ext uri="{FF2B5EF4-FFF2-40B4-BE49-F238E27FC236}">
                <a16:creationId xmlns:a16="http://schemas.microsoft.com/office/drawing/2014/main" id="{900EE6D6-D908-42CA-8728-C216497A1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7013" r="10584" b="-2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8" name="Picture 7" descr="A colorful flower on a plant&#10;&#10;Description automatically generated">
            <a:extLst>
              <a:ext uri="{FF2B5EF4-FFF2-40B4-BE49-F238E27FC236}">
                <a16:creationId xmlns:a16="http://schemas.microsoft.com/office/drawing/2014/main" id="{0B4CF2E9-F8EC-44AC-BA2F-AEE4412127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8734" r="14554" b="3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BAB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6833FE9-3853-44E5-A895-2EFD469B878D}"/>
              </a:ext>
            </a:extLst>
          </p:cNvPr>
          <p:cNvSpPr txBox="1"/>
          <p:nvPr/>
        </p:nvSpPr>
        <p:spPr>
          <a:xfrm>
            <a:off x="5533818" y="4051434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 tooltip="https://www.flickr.com/photos/mmwm/467168564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569673-3FCB-4B1D-9A5A-89E826C0FF31}"/>
              </a:ext>
            </a:extLst>
          </p:cNvPr>
          <p:cNvSpPr txBox="1"/>
          <p:nvPr/>
        </p:nvSpPr>
        <p:spPr>
          <a:xfrm>
            <a:off x="9410574" y="4051434"/>
            <a:ext cx="24593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9" tooltip="http://www.flickr.com/photos/mappix/373624928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FDB1CD-AE48-4B59-A5E7-C6454EF0877D}"/>
              </a:ext>
            </a:extLst>
          </p:cNvPr>
          <p:cNvSpPr txBox="1"/>
          <p:nvPr/>
        </p:nvSpPr>
        <p:spPr>
          <a:xfrm>
            <a:off x="1809346" y="4051434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en.wikipedia.org/wiki/Liriodendron_tulipifer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1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8E42243-7A42-48BD-9A32-C8E68D1A3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9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73"/>
    </mc:Choice>
    <mc:Fallback xmlns="">
      <p:transition spd="slow" advTm="26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420C1-FD19-4F32-A68F-B4E1EC44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Ocoee River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6DB93A0-AE3E-4B65-8628-16B23BB1F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3399" y="1404395"/>
            <a:ext cx="4049210" cy="40492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BE5812-F682-4DC3-991E-4EE1CAFB3AA9}"/>
              </a:ext>
            </a:extLst>
          </p:cNvPr>
          <p:cNvSpPr txBox="1"/>
          <p:nvPr/>
        </p:nvSpPr>
        <p:spPr>
          <a:xfrm>
            <a:off x="363399" y="5471573"/>
            <a:ext cx="40492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en.wikipedia.org/wiki/Nottely_River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306F31C-8417-41B0-8C92-738996DD804F}"/>
                  </a:ext>
                </a:extLst>
              </p14:cNvPr>
              <p14:cNvContentPartPr/>
              <p14:nvPr/>
            </p14:nvContentPartPr>
            <p14:xfrm>
              <a:off x="845379" y="3287259"/>
              <a:ext cx="1596240" cy="1327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306F31C-8417-41B0-8C92-738996DD80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6739" y="3278259"/>
                <a:ext cx="1613880" cy="13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70134C2-3299-462A-AE49-ACFCB04F4A0A}"/>
                  </a:ext>
                </a:extLst>
              </p14:cNvPr>
              <p14:cNvContentPartPr/>
              <p14:nvPr/>
            </p14:nvContentPartPr>
            <p14:xfrm>
              <a:off x="1635579" y="4143699"/>
              <a:ext cx="281520" cy="241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70134C2-3299-462A-AE49-ACFCB04F4A0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26579" y="4134699"/>
                <a:ext cx="29916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172B77E-004E-4D7D-8472-C58ECC1A6D21}"/>
                  </a:ext>
                </a:extLst>
              </p14:cNvPr>
              <p14:cNvContentPartPr/>
              <p14:nvPr/>
            </p14:nvContentPartPr>
            <p14:xfrm>
              <a:off x="7172379" y="1282779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172B77E-004E-4D7D-8472-C58ECC1A6D2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63739" y="12741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5ED8AF9-323B-41B4-8950-1159AB77A304}"/>
                  </a:ext>
                </a:extLst>
              </p14:cNvPr>
              <p14:cNvContentPartPr/>
              <p14:nvPr/>
            </p14:nvContentPartPr>
            <p14:xfrm>
              <a:off x="6845139" y="2172339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5ED8AF9-323B-41B4-8950-1159AB77A30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36499" y="216333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 descr="A person riding a wave on a raft in a body of water&#10;&#10;Description automatically generated">
            <a:extLst>
              <a:ext uri="{FF2B5EF4-FFF2-40B4-BE49-F238E27FC236}">
                <a16:creationId xmlns:a16="http://schemas.microsoft.com/office/drawing/2014/main" id="{7584A2BA-9698-436A-8D48-7B4757D628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5279472" y="2200793"/>
            <a:ext cx="3904313" cy="26049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759C1C-B5A9-47DA-A464-0A9A88A61076}"/>
              </a:ext>
            </a:extLst>
          </p:cNvPr>
          <p:cNvSpPr txBox="1"/>
          <p:nvPr/>
        </p:nvSpPr>
        <p:spPr>
          <a:xfrm>
            <a:off x="5279472" y="4913074"/>
            <a:ext cx="39043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5" tooltip="http://flickr.com/photos/technike/188874959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6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EB56A52-0755-4246-A1AC-E8AE7E368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44"/>
    </mc:Choice>
    <mc:Fallback xmlns="">
      <p:transition spd="slow" advTm="29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06F95-B780-4A14-A0F9-5C68544B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, book, man, young&#10;&#10;Description automatically generated">
            <a:extLst>
              <a:ext uri="{FF2B5EF4-FFF2-40B4-BE49-F238E27FC236}">
                <a16:creationId xmlns:a16="http://schemas.microsoft.com/office/drawing/2014/main" id="{F82B8000-8A88-4927-996E-1F02EAD75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" t="3752" r="5272" b="-209"/>
          <a:stretch/>
        </p:blipFill>
        <p:spPr>
          <a:xfrm>
            <a:off x="3624044" y="1979802"/>
            <a:ext cx="5066950" cy="4197160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DCAA015-FB83-41EE-B0FB-30001C2B2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6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7"/>
    </mc:Choice>
    <mc:Fallback xmlns="">
      <p:transition spd="slow" advTm="14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2EC1B-2DDE-4D15-9BA5-99AADB33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Beale Street and the Blues Music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AFA2EBAB-08F1-48C6-847E-26DAC4F48B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1025" r="3467" b="1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Content Placeholder 4" descr="A group of people walking on a city street&#10;&#10;Description automatically generated">
            <a:extLst>
              <a:ext uri="{FF2B5EF4-FFF2-40B4-BE49-F238E27FC236}">
                <a16:creationId xmlns:a16="http://schemas.microsoft.com/office/drawing/2014/main" id="{1E5061A4-86A3-42CE-841F-47CC30D60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32536" r="2" b="4786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BAD12D-F0DB-4789-B472-5BC72F349084}"/>
              </a:ext>
            </a:extLst>
          </p:cNvPr>
          <p:cNvSpPr txBox="1"/>
          <p:nvPr/>
        </p:nvSpPr>
        <p:spPr>
          <a:xfrm>
            <a:off x="9564339" y="3107496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 tooltip="https://www.wikidata.org/wiki/Q8129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D5AFC-5311-4D00-9E6D-359F18F529B4}"/>
              </a:ext>
            </a:extLst>
          </p:cNvPr>
          <p:cNvSpPr txBox="1"/>
          <p:nvPr/>
        </p:nvSpPr>
        <p:spPr>
          <a:xfrm>
            <a:off x="2171045" y="6336212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en.wikipedia.org/wiki/St._Louis_Blues_(song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A8C318E-C380-4C0D-A3F7-E5C5EEC1F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87"/>
    </mc:Choice>
    <mc:Fallback xmlns="">
      <p:transition spd="slow" advTm="58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04221-6D89-45A5-B6F8-9D0FFDE2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text on a black surface&#10;&#10;Description automatically generated">
            <a:extLst>
              <a:ext uri="{FF2B5EF4-FFF2-40B4-BE49-F238E27FC236}">
                <a16:creationId xmlns:a16="http://schemas.microsoft.com/office/drawing/2014/main" id="{C9C0E9AB-BFB7-4B08-8298-2C0E20188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t="-698" b="1"/>
          <a:stretch/>
        </p:blipFill>
        <p:spPr>
          <a:xfrm>
            <a:off x="2424419" y="1238140"/>
            <a:ext cx="5104400" cy="4381719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9E92985-2F71-43CD-9689-62441004C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2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2"/>
    </mc:Choice>
    <mc:Fallback xmlns="">
      <p:transition spd="slow" advTm="11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238</Words>
  <Application>Microsoft Office PowerPoint</Application>
  <PresentationFormat>Widescreen</PresentationFormat>
  <Paragraphs>31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Appalachian Mountains</vt:lpstr>
      <vt:lpstr>Tulip Poplar</vt:lpstr>
      <vt:lpstr>Ocoee River </vt:lpstr>
      <vt:lpstr>PowerPoint Presentation</vt:lpstr>
      <vt:lpstr>Beale Street and the Blues Music</vt:lpstr>
      <vt:lpstr>PowerPoint Presentation</vt:lpstr>
      <vt:lpstr>Clogging</vt:lpstr>
      <vt:lpstr>PowerPoint Presentation</vt:lpstr>
      <vt:lpstr>PowerPoint Presentation</vt:lpstr>
      <vt:lpstr>Daffodils </vt:lpstr>
      <vt:lpstr>Dogwood Tree</vt:lpstr>
      <vt:lpstr>PowerPoint Presentation</vt:lpstr>
      <vt:lpstr>Elvis Presley</vt:lpstr>
      <vt:lpstr>Graceland</vt:lpstr>
      <vt:lpstr>PowerPoint Presentation</vt:lpstr>
      <vt:lpstr>Tennessee State Flag</vt:lpstr>
      <vt:lpstr>Work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 </cp:lastModifiedBy>
  <cp:revision>4</cp:revision>
  <dcterms:created xsi:type="dcterms:W3CDTF">2020-03-30T19:22:29Z</dcterms:created>
  <dcterms:modified xsi:type="dcterms:W3CDTF">2020-04-01T15:30:33Z</dcterms:modified>
</cp:coreProperties>
</file>